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299" r:id="rId35"/>
    <p:sldId id="300" r:id="rId36"/>
    <p:sldId id="301" r:id="rId37"/>
    <p:sldId id="302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24" r:id="rId48"/>
    <p:sldId id="321" r:id="rId49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5"/>
    <p:restoredTop sz="94755"/>
  </p:normalViewPr>
  <p:slideViewPr>
    <p:cSldViewPr snapToGrid="0" snapToObjects="1">
      <p:cViewPr varScale="1">
        <p:scale>
          <a:sx n="67" d="100"/>
          <a:sy n="67" d="100"/>
        </p:scale>
        <p:origin x="784" y="19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  <a:endParaRPr lang="en-US" dirty="0"/>
          </a:p>
          <a:p>
            <a:pPr marL="342900" indent="-342900"/>
            <a:r>
              <a:rPr lang="en-US" dirty="0"/>
              <a:t>Demo: Programmatically Play a Video</a:t>
            </a:r>
            <a:endParaRPr dirty="0"/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  <a:endParaRPr lang="en-US" sz="4000" dirty="0"/>
          </a:p>
          <a:p>
            <a:pPr marL="342900" indent="-342900"/>
            <a:r>
              <a:rPr lang="en-US" sz="4000" dirty="0"/>
              <a:t>Adding a Brightcove Plugin to a Player</a:t>
            </a:r>
          </a:p>
          <a:p>
            <a:pPr marL="342900" indent="-342900"/>
            <a:r>
              <a:rPr lang="en-US" sz="4000" dirty="0"/>
              <a:t>Task 5: Display an Overlay that Uses </a:t>
            </a:r>
            <a:r>
              <a:rPr lang="en-US" sz="4000" dirty="0" err="1"/>
              <a:t>mediainfo</a:t>
            </a:r>
            <a:r>
              <a:rPr lang="en-US" sz="40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p14="http://schemas.microsoft.com/office/powerpoint/2010/main" Requires="p14">
      <p:transition spd="slow">
        <p:wipe/>
      </p:transition>
    </mc:Choice>
    <mc:Fallback xmlns="" xmlns:p14="http://schemas.microsoft.com/office/powerpoint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1808</Words>
  <Application>Microsoft Macintosh PowerPoint</Application>
  <PresentationFormat>Custom</PresentationFormat>
  <Paragraphs>317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41</cp:revision>
  <dcterms:modified xsi:type="dcterms:W3CDTF">2019-07-30T03:50:45Z</dcterms:modified>
</cp:coreProperties>
</file>